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383" r:id="rId2"/>
    <p:sldId id="365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2828"/>
    <a:srgbClr val="1A3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6124" autoAdjust="0"/>
  </p:normalViewPr>
  <p:slideViewPr>
    <p:cSldViewPr snapToGrid="0">
      <p:cViewPr>
        <p:scale>
          <a:sx n="200" d="100"/>
          <a:sy n="200" d="100"/>
        </p:scale>
        <p:origin x="2082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CDED9-FDED-4420-A79D-91EF33EB0641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33359F-7639-4202-AF1C-4C6FF55147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251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ja-JP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pPr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7148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84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057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3077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5677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1045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984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455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772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68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AF4CB-FA79-4312-B033-6C98CBC5448C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2103-E7DE-448E-A2CB-782AFB5C50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0130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" y="681037"/>
            <a:ext cx="11064240" cy="1009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" y="1825625"/>
            <a:ext cx="11582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Click to edit Master text styles</a:t>
            </a:r>
          </a:p>
          <a:p>
            <a:pPr lvl="1"/>
            <a:r>
              <a:rPr lang="en-US" altLang="ja-JP" dirty="0"/>
              <a:t>Second level</a:t>
            </a:r>
          </a:p>
          <a:p>
            <a:pPr lvl="2"/>
            <a:r>
              <a:rPr lang="en-US" altLang="ja-JP" dirty="0"/>
              <a:t>Third level</a:t>
            </a:r>
          </a:p>
          <a:p>
            <a:pPr lvl="3"/>
            <a:r>
              <a:rPr lang="en-US" altLang="ja-JP" dirty="0"/>
              <a:t>Fourth level</a:t>
            </a:r>
          </a:p>
          <a:p>
            <a:pPr lvl="4"/>
            <a:r>
              <a:rPr lang="en-US" altLang="ja-JP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AF4CB-FA79-4312-B033-6C98CBC5448C}" type="datetimeFigureOut">
              <a:rPr kumimoji="1" lang="ja-JP" altLang="en-US" smtClean="0"/>
              <a:pPr/>
              <a:t>2021/2/22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92103-E7DE-448E-A2CB-782AFB5C5045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正方形/長方形 1">
            <a:extLst>
              <a:ext uri="{FF2B5EF4-FFF2-40B4-BE49-F238E27FC236}">
                <a16:creationId xmlns:a16="http://schemas.microsoft.com/office/drawing/2014/main" id="{6962BF76-3606-4548-BC95-8FE0FE692C5E}"/>
              </a:ext>
            </a:extLst>
          </p:cNvPr>
          <p:cNvSpPr/>
          <p:nvPr userDrawn="1"/>
        </p:nvSpPr>
        <p:spPr bwMode="black">
          <a:xfrm>
            <a:off x="0" y="0"/>
            <a:ext cx="12189263" cy="68103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800" dirty="0"/>
          </a:p>
        </p:txBody>
      </p:sp>
      <p:pic>
        <p:nvPicPr>
          <p:cNvPr id="10" name="Picture 2" descr="Image result for osaka university logo">
            <a:extLst>
              <a:ext uri="{FF2B5EF4-FFF2-40B4-BE49-F238E27FC236}">
                <a16:creationId xmlns:a16="http://schemas.microsoft.com/office/drawing/2014/main" id="{D02F1062-3891-4EF0-950F-0E3303236E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81" y="129686"/>
            <a:ext cx="1735735" cy="450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E21CEE-25CD-40A0-8511-ED13364FEAB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523" b="95939" l="7169" r="97084">
                        <a14:foregroundMark x1="9721" y1="45685" x2="9721" y2="54315"/>
                        <a14:foregroundMark x1="9721" y1="54315" x2="7290" y2="62606"/>
                        <a14:foregroundMark x1="7290" y1="62606" x2="7169" y2="71743"/>
                        <a14:foregroundMark x1="7169" y1="71743" x2="25395" y2="78849"/>
                        <a14:foregroundMark x1="25395" y1="78849" x2="38275" y2="80034"/>
                        <a14:foregroundMark x1="38275" y1="80034" x2="40826" y2="76481"/>
                        <a14:foregroundMark x1="39611" y1="81049" x2="26974" y2="81895"/>
                        <a14:foregroundMark x1="41312" y1="82572" x2="39368" y2="79865"/>
                        <a14:foregroundMark x1="40826" y1="80034" x2="41191" y2="81895"/>
                        <a14:foregroundMark x1="40583" y1="82403" x2="33779" y2="81895"/>
                        <a14:foregroundMark x1="42284" y1="80034" x2="46173" y2="80203"/>
                        <a14:foregroundMark x1="43013" y1="64636" x2="41069" y2="52115"/>
                        <a14:foregroundMark x1="47266" y1="31810" x2="55164" y2="12183"/>
                        <a14:foregroundMark x1="55164" y1="12183" x2="60146" y2="7107"/>
                        <a14:foregroundMark x1="60146" y1="7107" x2="67072" y2="7107"/>
                        <a14:foregroundMark x1="67072" y1="7107" x2="69016" y2="8799"/>
                        <a14:foregroundMark x1="65006" y1="2030" x2="64885" y2="4738"/>
                        <a14:foregroundMark x1="41312" y1="37056" x2="42770" y2="44670"/>
                        <a14:foregroundMark x1="47631" y1="46193" x2="49939" y2="46701"/>
                        <a14:foregroundMark x1="43013" y1="56007" x2="44593" y2="65144"/>
                        <a14:foregroundMark x1="44593" y1="65144" x2="45079" y2="65821"/>
                        <a14:foregroundMark x1="48360" y1="43316" x2="50061" y2="46024"/>
                        <a14:foregroundMark x1="74727" y1="26396" x2="77521" y2="46701"/>
                        <a14:foregroundMark x1="77521" y1="46701" x2="77521" y2="69205"/>
                        <a14:foregroundMark x1="68894" y1="57191" x2="69502" y2="78849"/>
                        <a14:foregroundMark x1="69502" y1="78849" x2="70474" y2="83418"/>
                        <a14:foregroundMark x1="87971" y1="56176" x2="87849" y2="84264"/>
                        <a14:foregroundMark x1="61239" y1="74112" x2="60267" y2="54484"/>
                        <a14:foregroundMark x1="56865" y1="53976" x2="86027" y2="48731"/>
                        <a14:foregroundMark x1="86027" y1="48731" x2="92710" y2="52115"/>
                        <a14:foregroundMark x1="92710" y1="52115" x2="93682" y2="71235"/>
                        <a14:foregroundMark x1="93682" y1="71235" x2="92831" y2="79188"/>
                        <a14:foregroundMark x1="73390" y1="95431" x2="73876" y2="96108"/>
                        <a14:foregroundMark x1="91859" y1="89848" x2="92102" y2="90863"/>
                        <a14:foregroundMark x1="96719" y1="53299" x2="97084" y2="61083"/>
                        <a14:foregroundMark x1="65006" y1="1523" x2="64520" y2="15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12680" y="49343"/>
            <a:ext cx="2135151" cy="153326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3D919D4-C437-456F-BE6A-CF635D19DD23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2" y="146051"/>
            <a:ext cx="2214157" cy="48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03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S PGothic" panose="020B0600070205080204" pitchFamily="34" charset="-128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A33E0BC6-A6DF-4900-82C2-077291604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115" y="5213351"/>
            <a:ext cx="7841365" cy="1126490"/>
          </a:xfrm>
        </p:spPr>
        <p:txBody>
          <a:bodyPr>
            <a:normAutofit lnSpcReduction="10000"/>
          </a:bodyPr>
          <a:lstStyle/>
          <a:p>
            <a:pPr algn="l" eaLnBrk="0" hangingPunct="0">
              <a:lnSpc>
                <a:spcPct val="70000"/>
              </a:lnSpc>
            </a:pP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Name, Graduate School of Engineering Science,</a:t>
            </a:r>
          </a:p>
          <a:p>
            <a:pPr algn="l" eaLnBrk="0" hangingPunct="0">
              <a:lnSpc>
                <a:spcPct val="70000"/>
              </a:lnSpc>
            </a:pP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Osaka University, Toyonaka, Japan</a:t>
            </a:r>
          </a:p>
          <a:p>
            <a:pPr algn="l"/>
            <a:r>
              <a:rPr lang="ja-JP" altLang="en-US" b="1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名前，大阪大学基礎工学部システム科学研究科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5C97E7-84BB-4CE9-B055-8F92429D3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658">
                        <a14:foregroundMark x1="39795" y1="46847" x2="40536" y2="52814"/>
                        <a14:foregroundMark x1="29818" y1="43051" x2="35462" y2="549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012"/>
            <a:ext cx="6194845" cy="5209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4D0048-03ED-494D-81C1-24349E2CB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2190" y1="68824" x2="16322" y2="768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351" y="3299461"/>
            <a:ext cx="3210799" cy="338328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410899D-08BB-4DA7-BB58-AB333D872630}"/>
              </a:ext>
            </a:extLst>
          </p:cNvPr>
          <p:cNvSpPr/>
          <p:nvPr/>
        </p:nvSpPr>
        <p:spPr>
          <a:xfrm>
            <a:off x="0" y="2615068"/>
            <a:ext cx="12192000" cy="2255383"/>
          </a:xfrm>
          <a:prstGeom prst="rect">
            <a:avLst/>
          </a:prstGeom>
          <a:solidFill>
            <a:schemeClr val="accent1">
              <a:lumMod val="5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D4919CCC-F091-48A0-BF2D-9DA7729CCBAC}"/>
              </a:ext>
            </a:extLst>
          </p:cNvPr>
          <p:cNvSpPr txBox="1">
            <a:spLocks/>
          </p:cNvSpPr>
          <p:nvPr/>
        </p:nvSpPr>
        <p:spPr>
          <a:xfrm>
            <a:off x="224790" y="2880360"/>
            <a:ext cx="11731875" cy="18510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ja-JP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日本語の名前</a:t>
            </a:r>
            <a:endParaRPr lang="en-US" altLang="ja-JP" sz="4000" b="1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r"/>
            <a:r>
              <a:rPr lang="ja-JP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二行をまだいても構いません</a:t>
            </a:r>
            <a:endParaRPr lang="en-US" altLang="ja-JP" sz="4000" b="1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r"/>
            <a:r>
              <a:rPr lang="en-US" altLang="ja-JP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 Title</a:t>
            </a:r>
          </a:p>
        </p:txBody>
      </p:sp>
    </p:spTree>
    <p:extLst>
      <p:ext uri="{BB962C8B-B14F-4D97-AF65-F5344CB8AC3E}">
        <p14:creationId xmlns:p14="http://schemas.microsoft.com/office/powerpoint/2010/main" val="415412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A406A5D-2780-4EDA-88AB-27BB22F10838}"/>
              </a:ext>
            </a:extLst>
          </p:cNvPr>
          <p:cNvSpPr txBox="1">
            <a:spLocks/>
          </p:cNvSpPr>
          <p:nvPr/>
        </p:nvSpPr>
        <p:spPr>
          <a:xfrm>
            <a:off x="2156460" y="4114800"/>
            <a:ext cx="8411210" cy="1930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600" kern="1200"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Name, Position (e.g., Ph.D. Candidate),</a:t>
            </a:r>
          </a:p>
          <a:p>
            <a:pPr algn="ctr"/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Grad. School of Eng. Sci., Osaka University</a:t>
            </a:r>
          </a:p>
          <a:p>
            <a:pPr algn="ctr"/>
            <a:endParaRPr lang="en-US" altLang="ja-JP" sz="600" b="1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ja-JP" altLang="en-US" sz="2800" b="1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名前，大阪大学基礎工学部システム科学研究科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468ABBC-B624-4E1A-A3A7-A27E78A1A274}"/>
              </a:ext>
            </a:extLst>
          </p:cNvPr>
          <p:cNvSpPr txBox="1">
            <a:spLocks/>
          </p:cNvSpPr>
          <p:nvPr/>
        </p:nvSpPr>
        <p:spPr>
          <a:xfrm>
            <a:off x="1836737" y="2259110"/>
            <a:ext cx="8518525" cy="1248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600" kern="1200">
                <a:solidFill>
                  <a:schemeClr val="tx1"/>
                </a:solidFill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 for your Attention</a:t>
            </a:r>
            <a:endParaRPr lang="ja-JP" altLang="en-US" sz="4800" b="1" dirty="0">
              <a:solidFill>
                <a:schemeClr val="accent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105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6658</TotalTime>
  <Words>72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Microsoft YaHei</vt:lpstr>
      <vt:lpstr>MS PGothic</vt:lpstr>
      <vt:lpstr>游ゴシック</vt:lpstr>
      <vt:lpstr>游ゴシック Light</vt:lpstr>
      <vt:lpstr>Arial</vt:lpstr>
      <vt:lpstr>Calibri</vt:lpstr>
      <vt:lpstr>Helvetica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 Weiwei</dc:creator>
  <cp:lastModifiedBy>weiwei</cp:lastModifiedBy>
  <cp:revision>311</cp:revision>
  <dcterms:created xsi:type="dcterms:W3CDTF">2017-12-12T00:38:38Z</dcterms:created>
  <dcterms:modified xsi:type="dcterms:W3CDTF">2021-02-22T02:50:30Z</dcterms:modified>
</cp:coreProperties>
</file>